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6" r:id="rId4"/>
    <p:sldId id="267" r:id="rId5"/>
    <p:sldId id="268" r:id="rId6"/>
    <p:sldId id="270" r:id="rId7"/>
    <p:sldId id="271" r:id="rId8"/>
    <p:sldId id="262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2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gif>
</file>

<file path=ppt/media/image5.jp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0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96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3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71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7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2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2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271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18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8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0311"/>
            <a:ext cx="9144000" cy="1193801"/>
          </a:xfrm>
        </p:spPr>
        <p:txBody>
          <a:bodyPr/>
          <a:lstStyle/>
          <a:p>
            <a:r>
              <a:rPr lang="en-US" dirty="0"/>
              <a:t>Fall Progress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528734"/>
            <a:ext cx="9144000" cy="1063976"/>
          </a:xfrm>
        </p:spPr>
        <p:txBody>
          <a:bodyPr/>
          <a:lstStyle/>
          <a:p>
            <a:r>
              <a:rPr lang="en-US" dirty="0"/>
              <a:t>Team #25</a:t>
            </a:r>
          </a:p>
          <a:p>
            <a:r>
              <a:rPr lang="en-US" dirty="0"/>
              <a:t>Natasha Anisimova, Terrance Lee, Albert Morgan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533" y="1284112"/>
            <a:ext cx="6366934" cy="424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4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a rocket in the Black Rock Desert</a:t>
            </a:r>
          </a:p>
          <a:p>
            <a:r>
              <a:rPr lang="en-US" dirty="0"/>
              <a:t>Receive telemetry and visualize in real-time</a:t>
            </a:r>
          </a:p>
          <a:p>
            <a:r>
              <a:rPr lang="en-US" dirty="0"/>
              <a:t>Aid in recovery</a:t>
            </a:r>
          </a:p>
          <a:p>
            <a:r>
              <a:rPr lang="en-US" dirty="0"/>
              <a:t>Track rocket</a:t>
            </a:r>
          </a:p>
          <a:p>
            <a:r>
              <a:rPr lang="en-US" dirty="0"/>
              <a:t>Log telemetry for later retrieval</a:t>
            </a:r>
          </a:p>
          <a:p>
            <a:r>
              <a:rPr lang="en-US" dirty="0"/>
              <a:t>Create a usable user interface</a:t>
            </a:r>
          </a:p>
        </p:txBody>
      </p:sp>
      <p:pic>
        <p:nvPicPr>
          <p:cNvPr id="4" name="introductio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77" end="1820.9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0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5500"/>
    </mc:Choice>
    <mc:Fallback xmlns="">
      <p:transition advClick="0" advTm="5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High-Altitude Rocketry Team</a:t>
            </a:r>
          </a:p>
          <a:p>
            <a:r>
              <a:rPr lang="en-US" dirty="0"/>
              <a:t>Led by Dr. Nancy Squires</a:t>
            </a:r>
          </a:p>
          <a:p>
            <a:r>
              <a:rPr lang="en-US" dirty="0"/>
              <a:t>Clients are engineering students</a:t>
            </a:r>
          </a:p>
          <a:p>
            <a:r>
              <a:rPr lang="en-US" dirty="0"/>
              <a:t>Software team given a lot of flexibility</a:t>
            </a:r>
          </a:p>
        </p:txBody>
      </p:sp>
      <p:pic>
        <p:nvPicPr>
          <p:cNvPr id="4" name="client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1007.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6300"/>
    </mc:Choice>
    <mc:Fallback xmlns="">
      <p:transition spd="slow" advClick="0" advTm="66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Receive telemetry from the rocket over packet radio</a:t>
            </a:r>
          </a:p>
          <a:p>
            <a:r>
              <a:rPr lang="en-US" dirty="0"/>
              <a:t>Translate to serial protocol by avionics team</a:t>
            </a:r>
          </a:p>
          <a:p>
            <a:r>
              <a:rPr lang="en-US" dirty="0"/>
              <a:t>Read by Raspberry Pi through serial port</a:t>
            </a:r>
          </a:p>
          <a:p>
            <a:r>
              <a:rPr lang="en-US" dirty="0"/>
              <a:t>COCOM limits will cause us to lose GPS data</a:t>
            </a:r>
          </a:p>
          <a:p>
            <a:r>
              <a:rPr lang="en-US" dirty="0"/>
              <a:t>Create location prediction system</a:t>
            </a:r>
          </a:p>
        </p:txBody>
      </p:sp>
      <p:pic>
        <p:nvPicPr>
          <p:cNvPr id="4" name="telemetry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764.3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4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7730"/>
    </mc:Choice>
    <mc:Fallback xmlns="">
      <p:transition spd="slow" advClick="0" advTm="77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9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29335" cy="4351338"/>
          </a:xfrm>
        </p:spPr>
        <p:txBody>
          <a:bodyPr>
            <a:normAutofit/>
          </a:bodyPr>
          <a:lstStyle/>
          <a:p>
            <a:r>
              <a:rPr lang="en-US" dirty="0"/>
              <a:t>Raspberry Pi</a:t>
            </a:r>
          </a:p>
          <a:p>
            <a:r>
              <a:rPr lang="en-US" dirty="0"/>
              <a:t>Backend written in Node</a:t>
            </a:r>
          </a:p>
          <a:p>
            <a:pPr lvl="1"/>
            <a:r>
              <a:rPr lang="en-US" dirty="0"/>
              <a:t>One language (JavaScript) for whole system</a:t>
            </a:r>
          </a:p>
          <a:p>
            <a:pPr lvl="1"/>
            <a:r>
              <a:rPr lang="en-US" dirty="0"/>
              <a:t>Reuse libraries</a:t>
            </a:r>
          </a:p>
          <a:p>
            <a:pPr lvl="1"/>
            <a:r>
              <a:rPr lang="en-US" dirty="0"/>
              <a:t>One package manager (NPM)</a:t>
            </a:r>
          </a:p>
          <a:p>
            <a:pPr lvl="1"/>
            <a:r>
              <a:rPr lang="en-US" dirty="0"/>
              <a:t>Event driven architecture</a:t>
            </a:r>
          </a:p>
          <a:p>
            <a:pPr lvl="1"/>
            <a:r>
              <a:rPr lang="en-US" dirty="0"/>
              <a:t>Fast</a:t>
            </a:r>
          </a:p>
          <a:p>
            <a:r>
              <a:rPr lang="en-US" dirty="0"/>
              <a:t>Telemetry converted to JSON and transferred to client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535" y="1193021"/>
            <a:ext cx="5701005" cy="4983942"/>
          </a:xfrm>
          <a:prstGeom prst="rect">
            <a:avLst/>
          </a:prstGeom>
        </p:spPr>
      </p:pic>
      <p:pic>
        <p:nvPicPr>
          <p:cNvPr id="4" name="backe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390.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91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500"/>
    </mc:Choice>
    <mc:Fallback xmlns="">
      <p:transition spd="slow" advTm="206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and Web Browser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WebGL</a:t>
            </a:r>
            <a:endParaRPr lang="en-US" dirty="0"/>
          </a:p>
          <a:p>
            <a:r>
              <a:rPr lang="en-US" dirty="0"/>
              <a:t>3.js</a:t>
            </a:r>
          </a:p>
          <a:p>
            <a:pPr lvl="1"/>
            <a:r>
              <a:rPr lang="en-US" dirty="0"/>
              <a:t>Nik- Scientific Visualization</a:t>
            </a:r>
          </a:p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80" y="3587662"/>
            <a:ext cx="4781550" cy="1933575"/>
          </a:xfrm>
          <a:prstGeom prst="rect">
            <a:avLst/>
          </a:prstGeom>
        </p:spPr>
      </p:pic>
      <p:pic>
        <p:nvPicPr>
          <p:cNvPr id="6" name="Webgl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00" end="2000.1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3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9500"/>
    </mc:Choice>
    <mc:Fallback xmlns="">
      <p:transition spd="slow" advClick="0" advTm="4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3D Environment</a:t>
            </a:r>
          </a:p>
          <a:p>
            <a:r>
              <a:rPr lang="en-US" dirty="0"/>
              <a:t>3D View</a:t>
            </a:r>
          </a:p>
          <a:p>
            <a:r>
              <a:rPr lang="en-US" dirty="0"/>
              <a:t>Numerical Data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Mike Bailey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700088"/>
            <a:ext cx="3810000" cy="5476875"/>
          </a:xfrm>
          <a:prstGeom prst="rect">
            <a:avLst/>
          </a:prstGeom>
        </p:spPr>
      </p:pic>
      <p:pic>
        <p:nvPicPr>
          <p:cNvPr id="8" name="mix_2m42s (audio-joiner.com) (1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09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800"/>
    </mc:Choice>
    <mc:Fallback xmlns="">
      <p:transition spd="slow" advClick="0" advTm="160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2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Retrospective of the past 10 weeks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 OSU AIAA Chapter Team (High-Altitude Rocketry Team)</a:t>
            </a:r>
          </a:p>
          <a:p>
            <a:r>
              <a:rPr lang="en-US" dirty="0"/>
              <a:t>Setup Communication Lines</a:t>
            </a:r>
          </a:p>
          <a:p>
            <a:r>
              <a:rPr lang="en-US" dirty="0"/>
              <a:t>Overview of Documents</a:t>
            </a:r>
          </a:p>
          <a:p>
            <a:r>
              <a:rPr lang="en-US" dirty="0"/>
              <a:t>Issues</a:t>
            </a:r>
          </a:p>
          <a:p>
            <a:endParaRPr lang="en-US" dirty="0"/>
          </a:p>
        </p:txBody>
      </p:sp>
      <p:pic>
        <p:nvPicPr>
          <p:cNvPr id="4" name="mix_4m29s (audio-joiner.com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8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67200"/>
    </mc:Choice>
    <mc:Fallback xmlns="">
      <p:transition spd="slow" advClick="0" advTm="267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terrain rendering prototype</a:t>
            </a:r>
          </a:p>
          <a:p>
            <a:pPr lvl="1"/>
            <a:r>
              <a:rPr lang="en-US" dirty="0"/>
              <a:t>How to render distant terrain efficiently?</a:t>
            </a:r>
          </a:p>
          <a:p>
            <a:r>
              <a:rPr lang="en-US" dirty="0"/>
              <a:t>Better work tracking system</a:t>
            </a:r>
          </a:p>
          <a:p>
            <a:pPr lvl="1"/>
            <a:r>
              <a:rPr lang="en-US" dirty="0"/>
              <a:t>GitHub issues</a:t>
            </a:r>
          </a:p>
          <a:p>
            <a:pPr lvl="1"/>
            <a:r>
              <a:rPr lang="en-US" dirty="0"/>
              <a:t>GitHub projects</a:t>
            </a:r>
          </a:p>
          <a:p>
            <a:pPr lvl="1"/>
            <a:r>
              <a:rPr lang="en-US" dirty="0"/>
              <a:t>Waffle.io?</a:t>
            </a:r>
          </a:p>
          <a:p>
            <a:r>
              <a:rPr lang="en-US" dirty="0"/>
              <a:t>Start on backend in Winter term</a:t>
            </a:r>
          </a:p>
          <a:p>
            <a:pPr lvl="1"/>
            <a:r>
              <a:rPr lang="en-US" dirty="0"/>
              <a:t>Test flight in March</a:t>
            </a:r>
          </a:p>
        </p:txBody>
      </p:sp>
      <p:pic>
        <p:nvPicPr>
          <p:cNvPr id="4" name="plan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500" end="1000.5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5600"/>
    </mc:Choice>
    <mc:Fallback xmlns="">
      <p:transition spd="slow" advClick="0" advTm="55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407</TotalTime>
  <Words>216</Words>
  <Application>Microsoft Office PowerPoint</Application>
  <PresentationFormat>Widescreen</PresentationFormat>
  <Paragraphs>55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Fall Progress Report</vt:lpstr>
      <vt:lpstr>Introduction: The Problem</vt:lpstr>
      <vt:lpstr>Our Clients</vt:lpstr>
      <vt:lpstr>Telemetry</vt:lpstr>
      <vt:lpstr>Backend</vt:lpstr>
      <vt:lpstr>Frontend and Web Browser</vt:lpstr>
      <vt:lpstr>User Interface</vt:lpstr>
      <vt:lpstr>Retrospective of the past 10 weeks</vt:lpstr>
      <vt:lpstr>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 Progress Report</dc:title>
  <dc:creator>Cepribro</dc:creator>
  <cp:lastModifiedBy>Morgan, Albert Reuben</cp:lastModifiedBy>
  <cp:revision>35</cp:revision>
  <dcterms:created xsi:type="dcterms:W3CDTF">2016-12-01T19:23:43Z</dcterms:created>
  <dcterms:modified xsi:type="dcterms:W3CDTF">2016-12-06T02:36:12Z</dcterms:modified>
</cp:coreProperties>
</file>

<file path=docProps/thumbnail.jpeg>
</file>